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6" d="100"/>
          <a:sy n="56" d="100"/>
        </p:scale>
        <p:origin x="73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8/11/2017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8/11/2017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A3B0-C795-414F-A26B-E4600E62A97F}"/>
              </a:ext>
            </a:extLst>
          </p:cNvPr>
          <p:cNvSpPr>
            <a:spLocks noGrp="1"/>
          </p:cNvSpPr>
          <p:nvPr>
            <p:ph type="ctrTitle"/>
          </p:nvPr>
        </p:nvSpPr>
        <p:spPr/>
        <p:txBody>
          <a:bodyPr/>
          <a:lstStyle/>
          <a:p>
            <a:r>
              <a:rPr lang="en-US" dirty="0" err="1"/>
              <a:t>Learningo</a:t>
            </a:r>
            <a:endParaRPr lang="en-US" dirty="0"/>
          </a:p>
        </p:txBody>
      </p:sp>
      <p:sp>
        <p:nvSpPr>
          <p:cNvPr id="3" name="Subtitle 2">
            <a:extLst>
              <a:ext uri="{FF2B5EF4-FFF2-40B4-BE49-F238E27FC236}">
                <a16:creationId xmlns:a16="http://schemas.microsoft.com/office/drawing/2014/main" id="{E2256FF5-4C0A-409E-8A99-5AE27399422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054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B2DA-3C42-41C1-BAFF-536D0DE1BE66}"/>
              </a:ext>
            </a:extLst>
          </p:cNvPr>
          <p:cNvSpPr>
            <a:spLocks noGrp="1"/>
          </p:cNvSpPr>
          <p:nvPr>
            <p:ph type="title"/>
          </p:nvPr>
        </p:nvSpPr>
        <p:spPr/>
        <p:txBody>
          <a:bodyPr/>
          <a:lstStyle/>
          <a:p>
            <a:pPr algn="ctr"/>
            <a:r>
              <a:rPr lang="en-US" dirty="0"/>
              <a:t>fin</a:t>
            </a:r>
          </a:p>
        </p:txBody>
      </p:sp>
    </p:spTree>
    <p:extLst>
      <p:ext uri="{BB962C8B-B14F-4D97-AF65-F5344CB8AC3E}">
        <p14:creationId xmlns:p14="http://schemas.microsoft.com/office/powerpoint/2010/main" val="87046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E091-918F-4376-993C-3F25A27F68C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F0B0694-2599-4996-8C38-B651E9D00D5A}"/>
              </a:ext>
            </a:extLst>
          </p:cNvPr>
          <p:cNvSpPr>
            <a:spLocks noGrp="1"/>
          </p:cNvSpPr>
          <p:nvPr>
            <p:ph idx="1"/>
          </p:nvPr>
        </p:nvSpPr>
        <p:spPr/>
        <p:txBody>
          <a:bodyPr/>
          <a:lstStyle/>
          <a:p>
            <a:r>
              <a:rPr lang="en-US" dirty="0"/>
              <a:t>Welcome</a:t>
            </a:r>
          </a:p>
          <a:p>
            <a:endParaRPr lang="en-US" dirty="0"/>
          </a:p>
          <a:p>
            <a:r>
              <a:rPr lang="en-US" dirty="0" err="1"/>
              <a:t>Learningo</a:t>
            </a:r>
            <a:r>
              <a:rPr lang="en-US" dirty="0"/>
              <a:t> started as a week long project by a </a:t>
            </a:r>
            <a:r>
              <a:rPr lang="en-US" dirty="0" err="1"/>
              <a:t>Thinkful</a:t>
            </a:r>
            <a:r>
              <a:rPr lang="en-US" dirty="0"/>
              <a:t> Student to demonstrate the concept of “spaced repetition”. Spaced repetition is an algorithm used in technology to increase intervals between concepts already mastered and more frequently show others.</a:t>
            </a:r>
          </a:p>
        </p:txBody>
      </p:sp>
    </p:spTree>
    <p:extLst>
      <p:ext uri="{BB962C8B-B14F-4D97-AF65-F5344CB8AC3E}">
        <p14:creationId xmlns:p14="http://schemas.microsoft.com/office/powerpoint/2010/main" val="353721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2C5287-CC27-4375-9A63-A74B90F11516}"/>
              </a:ext>
            </a:extLst>
          </p:cNvPr>
          <p:cNvPicPr>
            <a:picLocks noChangeAspect="1"/>
          </p:cNvPicPr>
          <p:nvPr/>
        </p:nvPicPr>
        <p:blipFill>
          <a:blip r:embed="rId2"/>
          <a:stretch>
            <a:fillRect/>
          </a:stretch>
        </p:blipFill>
        <p:spPr>
          <a:xfrm>
            <a:off x="402825" y="1593002"/>
            <a:ext cx="5713545" cy="3518573"/>
          </a:xfrm>
          <a:prstGeom prst="rect">
            <a:avLst/>
          </a:prstGeom>
        </p:spPr>
      </p:pic>
      <p:pic>
        <p:nvPicPr>
          <p:cNvPr id="9" name="Picture 8">
            <a:extLst>
              <a:ext uri="{FF2B5EF4-FFF2-40B4-BE49-F238E27FC236}">
                <a16:creationId xmlns:a16="http://schemas.microsoft.com/office/drawing/2014/main" id="{925BFD0C-6433-417D-82C0-580AF6F6F891}"/>
              </a:ext>
            </a:extLst>
          </p:cNvPr>
          <p:cNvPicPr>
            <a:picLocks noChangeAspect="1"/>
          </p:cNvPicPr>
          <p:nvPr/>
        </p:nvPicPr>
        <p:blipFill>
          <a:blip r:embed="rId3"/>
          <a:stretch>
            <a:fillRect/>
          </a:stretch>
        </p:blipFill>
        <p:spPr>
          <a:xfrm>
            <a:off x="6420712" y="1640047"/>
            <a:ext cx="5771288" cy="3540048"/>
          </a:xfrm>
          <a:prstGeom prst="rect">
            <a:avLst/>
          </a:prstGeom>
        </p:spPr>
      </p:pic>
      <p:sp>
        <p:nvSpPr>
          <p:cNvPr id="10" name="Title 9">
            <a:extLst>
              <a:ext uri="{FF2B5EF4-FFF2-40B4-BE49-F238E27FC236}">
                <a16:creationId xmlns:a16="http://schemas.microsoft.com/office/drawing/2014/main" id="{905D39BD-E38A-4A59-9AAA-2A41A998E952}"/>
              </a:ext>
            </a:extLst>
          </p:cNvPr>
          <p:cNvSpPr>
            <a:spLocks noGrp="1"/>
          </p:cNvSpPr>
          <p:nvPr>
            <p:ph type="title"/>
          </p:nvPr>
        </p:nvSpPr>
        <p:spPr>
          <a:xfrm>
            <a:off x="1619074" y="290946"/>
            <a:ext cx="9603275" cy="1022481"/>
          </a:xfrm>
        </p:spPr>
        <p:txBody>
          <a:bodyPr/>
          <a:lstStyle/>
          <a:p>
            <a:r>
              <a:rPr lang="en-US" dirty="0"/>
              <a:t>wireframes</a:t>
            </a:r>
          </a:p>
        </p:txBody>
      </p:sp>
    </p:spTree>
    <p:extLst>
      <p:ext uri="{BB962C8B-B14F-4D97-AF65-F5344CB8AC3E}">
        <p14:creationId xmlns:p14="http://schemas.microsoft.com/office/powerpoint/2010/main" val="51767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D39BD-E38A-4A59-9AAA-2A41A998E952}"/>
              </a:ext>
            </a:extLst>
          </p:cNvPr>
          <p:cNvSpPr>
            <a:spLocks noGrp="1"/>
          </p:cNvSpPr>
          <p:nvPr>
            <p:ph type="title"/>
          </p:nvPr>
        </p:nvSpPr>
        <p:spPr>
          <a:xfrm>
            <a:off x="1619074" y="290946"/>
            <a:ext cx="9603275" cy="1022481"/>
          </a:xfrm>
        </p:spPr>
        <p:txBody>
          <a:bodyPr/>
          <a:lstStyle/>
          <a:p>
            <a:r>
              <a:rPr lang="en-US" dirty="0"/>
              <a:t>More wireframes</a:t>
            </a:r>
          </a:p>
        </p:txBody>
      </p:sp>
      <p:pic>
        <p:nvPicPr>
          <p:cNvPr id="3" name="Picture 2">
            <a:extLst>
              <a:ext uri="{FF2B5EF4-FFF2-40B4-BE49-F238E27FC236}">
                <a16:creationId xmlns:a16="http://schemas.microsoft.com/office/drawing/2014/main" id="{38F65D99-0040-469A-A1B3-3B19454C21A8}"/>
              </a:ext>
            </a:extLst>
          </p:cNvPr>
          <p:cNvPicPr>
            <a:picLocks noChangeAspect="1"/>
          </p:cNvPicPr>
          <p:nvPr/>
        </p:nvPicPr>
        <p:blipFill>
          <a:blip r:embed="rId2"/>
          <a:stretch>
            <a:fillRect/>
          </a:stretch>
        </p:blipFill>
        <p:spPr>
          <a:xfrm>
            <a:off x="217869" y="1444168"/>
            <a:ext cx="5781149" cy="3592171"/>
          </a:xfrm>
          <a:prstGeom prst="rect">
            <a:avLst/>
          </a:prstGeom>
        </p:spPr>
      </p:pic>
      <p:pic>
        <p:nvPicPr>
          <p:cNvPr id="6" name="Picture 5">
            <a:extLst>
              <a:ext uri="{FF2B5EF4-FFF2-40B4-BE49-F238E27FC236}">
                <a16:creationId xmlns:a16="http://schemas.microsoft.com/office/drawing/2014/main" id="{6D158B27-5800-4190-BC12-EE2963E5B954}"/>
              </a:ext>
            </a:extLst>
          </p:cNvPr>
          <p:cNvPicPr>
            <a:picLocks noChangeAspect="1"/>
          </p:cNvPicPr>
          <p:nvPr/>
        </p:nvPicPr>
        <p:blipFill>
          <a:blip r:embed="rId3"/>
          <a:stretch>
            <a:fillRect/>
          </a:stretch>
        </p:blipFill>
        <p:spPr>
          <a:xfrm>
            <a:off x="6420711" y="1444168"/>
            <a:ext cx="5553779" cy="3463071"/>
          </a:xfrm>
          <a:prstGeom prst="rect">
            <a:avLst/>
          </a:prstGeom>
        </p:spPr>
      </p:pic>
    </p:spTree>
    <p:extLst>
      <p:ext uri="{BB962C8B-B14F-4D97-AF65-F5344CB8AC3E}">
        <p14:creationId xmlns:p14="http://schemas.microsoft.com/office/powerpoint/2010/main" val="4131660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D39BD-E38A-4A59-9AAA-2A41A998E952}"/>
              </a:ext>
            </a:extLst>
          </p:cNvPr>
          <p:cNvSpPr>
            <a:spLocks noGrp="1"/>
          </p:cNvSpPr>
          <p:nvPr>
            <p:ph type="title"/>
          </p:nvPr>
        </p:nvSpPr>
        <p:spPr>
          <a:xfrm>
            <a:off x="1619074" y="290946"/>
            <a:ext cx="9603275" cy="1022481"/>
          </a:xfrm>
        </p:spPr>
        <p:txBody>
          <a:bodyPr/>
          <a:lstStyle/>
          <a:p>
            <a:r>
              <a:rPr lang="en-US" dirty="0"/>
              <a:t>Actual app</a:t>
            </a:r>
          </a:p>
        </p:txBody>
      </p:sp>
      <p:pic>
        <p:nvPicPr>
          <p:cNvPr id="4" name="Picture 3">
            <a:extLst>
              <a:ext uri="{FF2B5EF4-FFF2-40B4-BE49-F238E27FC236}">
                <a16:creationId xmlns:a16="http://schemas.microsoft.com/office/drawing/2014/main" id="{2E2F6982-1238-4AE7-BD8D-73A9AB8E6316}"/>
              </a:ext>
            </a:extLst>
          </p:cNvPr>
          <p:cNvPicPr>
            <a:picLocks noChangeAspect="1"/>
          </p:cNvPicPr>
          <p:nvPr/>
        </p:nvPicPr>
        <p:blipFill>
          <a:blip r:embed="rId2"/>
          <a:stretch>
            <a:fillRect/>
          </a:stretch>
        </p:blipFill>
        <p:spPr>
          <a:xfrm>
            <a:off x="144625" y="1313427"/>
            <a:ext cx="5549594" cy="3706606"/>
          </a:xfrm>
          <a:prstGeom prst="rect">
            <a:avLst/>
          </a:prstGeom>
        </p:spPr>
      </p:pic>
      <p:pic>
        <p:nvPicPr>
          <p:cNvPr id="7" name="Picture 6">
            <a:extLst>
              <a:ext uri="{FF2B5EF4-FFF2-40B4-BE49-F238E27FC236}">
                <a16:creationId xmlns:a16="http://schemas.microsoft.com/office/drawing/2014/main" id="{6F1E6C0A-9EB4-456F-8A1F-A8F8EDCE53C3}"/>
              </a:ext>
            </a:extLst>
          </p:cNvPr>
          <p:cNvPicPr>
            <a:picLocks noChangeAspect="1"/>
          </p:cNvPicPr>
          <p:nvPr/>
        </p:nvPicPr>
        <p:blipFill>
          <a:blip r:embed="rId3"/>
          <a:stretch>
            <a:fillRect/>
          </a:stretch>
        </p:blipFill>
        <p:spPr>
          <a:xfrm>
            <a:off x="5899067" y="1313428"/>
            <a:ext cx="6177677" cy="3706606"/>
          </a:xfrm>
          <a:prstGeom prst="rect">
            <a:avLst/>
          </a:prstGeom>
        </p:spPr>
      </p:pic>
    </p:spTree>
    <p:extLst>
      <p:ext uri="{BB962C8B-B14F-4D97-AF65-F5344CB8AC3E}">
        <p14:creationId xmlns:p14="http://schemas.microsoft.com/office/powerpoint/2010/main" val="3062763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D39BD-E38A-4A59-9AAA-2A41A998E952}"/>
              </a:ext>
            </a:extLst>
          </p:cNvPr>
          <p:cNvSpPr>
            <a:spLocks noGrp="1"/>
          </p:cNvSpPr>
          <p:nvPr>
            <p:ph type="title"/>
          </p:nvPr>
        </p:nvSpPr>
        <p:spPr>
          <a:xfrm>
            <a:off x="1619074" y="290946"/>
            <a:ext cx="9603275" cy="1022481"/>
          </a:xfrm>
        </p:spPr>
        <p:txBody>
          <a:bodyPr/>
          <a:lstStyle/>
          <a:p>
            <a:r>
              <a:rPr lang="en-US" dirty="0"/>
              <a:t>Actual app (</a:t>
            </a:r>
            <a:r>
              <a:rPr lang="en-US" dirty="0" err="1"/>
              <a:t>cont</a:t>
            </a:r>
            <a:r>
              <a:rPr lang="en-US" dirty="0"/>
              <a:t>)</a:t>
            </a:r>
          </a:p>
        </p:txBody>
      </p:sp>
      <p:pic>
        <p:nvPicPr>
          <p:cNvPr id="4" name="Picture 3">
            <a:extLst>
              <a:ext uri="{FF2B5EF4-FFF2-40B4-BE49-F238E27FC236}">
                <a16:creationId xmlns:a16="http://schemas.microsoft.com/office/drawing/2014/main" id="{E7820C64-0070-4536-BC5D-943AD0D69348}"/>
              </a:ext>
            </a:extLst>
          </p:cNvPr>
          <p:cNvPicPr>
            <a:picLocks noChangeAspect="1"/>
          </p:cNvPicPr>
          <p:nvPr/>
        </p:nvPicPr>
        <p:blipFill>
          <a:blip r:embed="rId2"/>
          <a:stretch>
            <a:fillRect/>
          </a:stretch>
        </p:blipFill>
        <p:spPr>
          <a:xfrm>
            <a:off x="216993" y="1741715"/>
            <a:ext cx="5481255" cy="3135086"/>
          </a:xfrm>
          <a:prstGeom prst="rect">
            <a:avLst/>
          </a:prstGeom>
        </p:spPr>
      </p:pic>
      <p:pic>
        <p:nvPicPr>
          <p:cNvPr id="7" name="Picture 6">
            <a:extLst>
              <a:ext uri="{FF2B5EF4-FFF2-40B4-BE49-F238E27FC236}">
                <a16:creationId xmlns:a16="http://schemas.microsoft.com/office/drawing/2014/main" id="{3C52D2B6-E3AE-4485-A822-25EEE45C9625}"/>
              </a:ext>
            </a:extLst>
          </p:cNvPr>
          <p:cNvPicPr>
            <a:picLocks noChangeAspect="1"/>
          </p:cNvPicPr>
          <p:nvPr/>
        </p:nvPicPr>
        <p:blipFill>
          <a:blip r:embed="rId3"/>
          <a:stretch>
            <a:fillRect/>
          </a:stretch>
        </p:blipFill>
        <p:spPr>
          <a:xfrm>
            <a:off x="6183086" y="1741715"/>
            <a:ext cx="5646058" cy="3194016"/>
          </a:xfrm>
          <a:prstGeom prst="rect">
            <a:avLst/>
          </a:prstGeom>
        </p:spPr>
      </p:pic>
    </p:spTree>
    <p:extLst>
      <p:ext uri="{BB962C8B-B14F-4D97-AF65-F5344CB8AC3E}">
        <p14:creationId xmlns:p14="http://schemas.microsoft.com/office/powerpoint/2010/main" val="67220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5171-26F1-4AC3-8DB2-C8B9F0C705FD}"/>
              </a:ext>
            </a:extLst>
          </p:cNvPr>
          <p:cNvSpPr>
            <a:spLocks noGrp="1"/>
          </p:cNvSpPr>
          <p:nvPr>
            <p:ph type="title"/>
          </p:nvPr>
        </p:nvSpPr>
        <p:spPr/>
        <p:txBody>
          <a:bodyPr/>
          <a:lstStyle/>
          <a:p>
            <a:r>
              <a:rPr lang="en-US" dirty="0"/>
              <a:t>features</a:t>
            </a:r>
          </a:p>
        </p:txBody>
      </p:sp>
      <p:pic>
        <p:nvPicPr>
          <p:cNvPr id="6" name="Content Placeholder 5">
            <a:extLst>
              <a:ext uri="{FF2B5EF4-FFF2-40B4-BE49-F238E27FC236}">
                <a16:creationId xmlns:a16="http://schemas.microsoft.com/office/drawing/2014/main" id="{ACFF1CB5-9160-424C-AA4C-D9D580556013}"/>
              </a:ext>
            </a:extLst>
          </p:cNvPr>
          <p:cNvPicPr>
            <a:picLocks noGrp="1" noChangeAspect="1"/>
          </p:cNvPicPr>
          <p:nvPr>
            <p:ph sz="half" idx="1"/>
          </p:nvPr>
        </p:nvPicPr>
        <p:blipFill>
          <a:blip r:embed="rId2"/>
          <a:stretch>
            <a:fillRect/>
          </a:stretch>
        </p:blipFill>
        <p:spPr>
          <a:xfrm>
            <a:off x="6411702" y="2322143"/>
            <a:ext cx="4645025" cy="2787015"/>
          </a:xfrm>
        </p:spPr>
      </p:pic>
      <p:sp>
        <p:nvSpPr>
          <p:cNvPr id="4" name="Content Placeholder 3">
            <a:extLst>
              <a:ext uri="{FF2B5EF4-FFF2-40B4-BE49-F238E27FC236}">
                <a16:creationId xmlns:a16="http://schemas.microsoft.com/office/drawing/2014/main" id="{2FFC5527-6D1A-427D-84BE-06827AF4E137}"/>
              </a:ext>
            </a:extLst>
          </p:cNvPr>
          <p:cNvSpPr>
            <a:spLocks noGrp="1"/>
          </p:cNvSpPr>
          <p:nvPr>
            <p:ph sz="half" idx="2"/>
          </p:nvPr>
        </p:nvSpPr>
        <p:spPr>
          <a:xfrm>
            <a:off x="844244" y="2322143"/>
            <a:ext cx="4645152" cy="3441520"/>
          </a:xfrm>
        </p:spPr>
        <p:txBody>
          <a:bodyPr>
            <a:normAutofit fontScale="85000" lnSpcReduction="20000"/>
          </a:bodyPr>
          <a:lstStyle/>
          <a:p>
            <a:r>
              <a:rPr lang="en-US" dirty="0"/>
              <a:t>One advantage over our competition is that this app is designed to contain multiple lessons for a user. </a:t>
            </a:r>
          </a:p>
          <a:p>
            <a:r>
              <a:rPr lang="en-US" dirty="0"/>
              <a:t>We wanted users to be able to request content. If the lessons we have are not the ones you currently need, feel free to email support and we will add it for you!</a:t>
            </a:r>
          </a:p>
          <a:p>
            <a:r>
              <a:rPr lang="en-US" dirty="0"/>
              <a:t>With our implementation of spaced repetition you will continue to be drilled on those question that you answer incorrectly—until your done.</a:t>
            </a:r>
          </a:p>
        </p:txBody>
      </p:sp>
    </p:spTree>
    <p:extLst>
      <p:ext uri="{BB962C8B-B14F-4D97-AF65-F5344CB8AC3E}">
        <p14:creationId xmlns:p14="http://schemas.microsoft.com/office/powerpoint/2010/main" val="308839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5171-26F1-4AC3-8DB2-C8B9F0C705FD}"/>
              </a:ext>
            </a:extLst>
          </p:cNvPr>
          <p:cNvSpPr>
            <a:spLocks noGrp="1"/>
          </p:cNvSpPr>
          <p:nvPr>
            <p:ph type="title"/>
          </p:nvPr>
        </p:nvSpPr>
        <p:spPr/>
        <p:txBody>
          <a:bodyPr/>
          <a:lstStyle/>
          <a:p>
            <a:r>
              <a:rPr lang="en-US" dirty="0"/>
              <a:t>Hurdles</a:t>
            </a:r>
          </a:p>
        </p:txBody>
      </p:sp>
      <p:sp>
        <p:nvSpPr>
          <p:cNvPr id="4" name="Content Placeholder 3">
            <a:extLst>
              <a:ext uri="{FF2B5EF4-FFF2-40B4-BE49-F238E27FC236}">
                <a16:creationId xmlns:a16="http://schemas.microsoft.com/office/drawing/2014/main" id="{2FFC5527-6D1A-427D-84BE-06827AF4E137}"/>
              </a:ext>
            </a:extLst>
          </p:cNvPr>
          <p:cNvSpPr>
            <a:spLocks noGrp="1"/>
          </p:cNvSpPr>
          <p:nvPr>
            <p:ph sz="half" idx="2"/>
          </p:nvPr>
        </p:nvSpPr>
        <p:spPr>
          <a:xfrm>
            <a:off x="844244" y="2322143"/>
            <a:ext cx="4645152" cy="3441520"/>
          </a:xfrm>
        </p:spPr>
        <p:txBody>
          <a:bodyPr>
            <a:normAutofit fontScale="92500" lnSpcReduction="20000"/>
          </a:bodyPr>
          <a:lstStyle/>
          <a:p>
            <a:r>
              <a:rPr lang="en-US" dirty="0"/>
              <a:t>Many of the hurdles we faced were data related. </a:t>
            </a:r>
          </a:p>
          <a:p>
            <a:r>
              <a:rPr lang="en-US" dirty="0"/>
              <a:t>It is important to use good debugging techniques to help see just how your data is flowing through your app.</a:t>
            </a:r>
          </a:p>
          <a:p>
            <a:r>
              <a:rPr lang="en-US" dirty="0"/>
              <a:t>And to be honest it is quite fascinating!</a:t>
            </a:r>
          </a:p>
          <a:p>
            <a:r>
              <a:rPr lang="en-US" dirty="0"/>
              <a:t>Other hurdles were time constraints. We wanted a production ready app but in a week time we provided a solid MVP to demo what lies ahead for </a:t>
            </a:r>
            <a:r>
              <a:rPr lang="en-US" dirty="0" err="1"/>
              <a:t>Learningo</a:t>
            </a:r>
            <a:r>
              <a:rPr lang="en-US" dirty="0"/>
              <a:t>.</a:t>
            </a:r>
          </a:p>
        </p:txBody>
      </p:sp>
      <p:pic>
        <p:nvPicPr>
          <p:cNvPr id="8" name="Content Placeholder 7">
            <a:extLst>
              <a:ext uri="{FF2B5EF4-FFF2-40B4-BE49-F238E27FC236}">
                <a16:creationId xmlns:a16="http://schemas.microsoft.com/office/drawing/2014/main" id="{D3E33AE9-E062-4DBE-AA5D-CA0E4754F823}"/>
              </a:ext>
            </a:extLst>
          </p:cNvPr>
          <p:cNvPicPr>
            <a:picLocks noGrp="1" noChangeAspect="1"/>
          </p:cNvPicPr>
          <p:nvPr>
            <p:ph sz="half" idx="1"/>
          </p:nvPr>
        </p:nvPicPr>
        <p:blipFill>
          <a:blip r:embed="rId2"/>
          <a:stretch>
            <a:fillRect/>
          </a:stretch>
        </p:blipFill>
        <p:spPr>
          <a:xfrm>
            <a:off x="6252034" y="2322143"/>
            <a:ext cx="4645025" cy="3102439"/>
          </a:xfrm>
        </p:spPr>
      </p:pic>
    </p:spTree>
    <p:extLst>
      <p:ext uri="{BB962C8B-B14F-4D97-AF65-F5344CB8AC3E}">
        <p14:creationId xmlns:p14="http://schemas.microsoft.com/office/powerpoint/2010/main" val="264188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67FE-47B3-455A-98D4-BE75901E07B1}"/>
              </a:ext>
            </a:extLst>
          </p:cNvPr>
          <p:cNvSpPr>
            <a:spLocks noGrp="1"/>
          </p:cNvSpPr>
          <p:nvPr>
            <p:ph type="title"/>
          </p:nvPr>
        </p:nvSpPr>
        <p:spPr/>
        <p:txBody>
          <a:bodyPr/>
          <a:lstStyle/>
          <a:p>
            <a:r>
              <a:rPr lang="en-US" dirty="0"/>
              <a:t>The stack</a:t>
            </a:r>
          </a:p>
        </p:txBody>
      </p:sp>
      <p:sp>
        <p:nvSpPr>
          <p:cNvPr id="3" name="Content Placeholder 2">
            <a:extLst>
              <a:ext uri="{FF2B5EF4-FFF2-40B4-BE49-F238E27FC236}">
                <a16:creationId xmlns:a16="http://schemas.microsoft.com/office/drawing/2014/main" id="{53AB4153-92C0-43F9-95D9-100F4AB6A5E2}"/>
              </a:ext>
            </a:extLst>
          </p:cNvPr>
          <p:cNvSpPr>
            <a:spLocks noGrp="1"/>
          </p:cNvSpPr>
          <p:nvPr>
            <p:ph sz="half" idx="1"/>
          </p:nvPr>
        </p:nvSpPr>
        <p:spPr/>
        <p:txBody>
          <a:bodyPr>
            <a:normAutofit lnSpcReduction="10000"/>
          </a:bodyPr>
          <a:lstStyle/>
          <a:p>
            <a:r>
              <a:rPr lang="en-US" dirty="0"/>
              <a:t>The technologies we used for this app are as follows:</a:t>
            </a:r>
          </a:p>
          <a:p>
            <a:r>
              <a:rPr lang="en-US" dirty="0"/>
              <a:t>JS, React, Redux, XML, CSS, HTML</a:t>
            </a:r>
          </a:p>
          <a:p>
            <a:r>
              <a:rPr lang="en-US" dirty="0"/>
              <a:t>Node.js, Express, Mongoose, Passport, Google OAuth</a:t>
            </a:r>
          </a:p>
          <a:p>
            <a:r>
              <a:rPr lang="en-US" dirty="0" err="1"/>
              <a:t>Mlab</a:t>
            </a:r>
            <a:r>
              <a:rPr lang="en-US" dirty="0"/>
              <a:t> and Heroku</a:t>
            </a:r>
          </a:p>
          <a:p>
            <a:r>
              <a:rPr lang="en-US" dirty="0"/>
              <a:t>VS Code, Chrome </a:t>
            </a:r>
            <a:r>
              <a:rPr lang="en-US" dirty="0" err="1"/>
              <a:t>DevTools</a:t>
            </a:r>
            <a:r>
              <a:rPr lang="en-US" dirty="0"/>
              <a:t>, React and Redux </a:t>
            </a:r>
            <a:r>
              <a:rPr lang="en-US" dirty="0" err="1"/>
              <a:t>DevTools</a:t>
            </a:r>
            <a:endParaRPr lang="en-US" dirty="0"/>
          </a:p>
          <a:p>
            <a:endParaRPr lang="en-US" dirty="0"/>
          </a:p>
        </p:txBody>
      </p:sp>
      <p:pic>
        <p:nvPicPr>
          <p:cNvPr id="10" name="Content Placeholder 9">
            <a:extLst>
              <a:ext uri="{FF2B5EF4-FFF2-40B4-BE49-F238E27FC236}">
                <a16:creationId xmlns:a16="http://schemas.microsoft.com/office/drawing/2014/main" id="{58DA5871-197C-4E64-A46E-C786382DFC98}"/>
              </a:ext>
            </a:extLst>
          </p:cNvPr>
          <p:cNvPicPr>
            <a:picLocks noGrp="1" noChangeAspect="1"/>
          </p:cNvPicPr>
          <p:nvPr>
            <p:ph sz="half" idx="2"/>
          </p:nvPr>
        </p:nvPicPr>
        <p:blipFill>
          <a:blip r:embed="rId2"/>
          <a:stretch>
            <a:fillRect/>
          </a:stretch>
        </p:blipFill>
        <p:spPr>
          <a:xfrm>
            <a:off x="6828885" y="2017713"/>
            <a:ext cx="3814255" cy="3441700"/>
          </a:xfrm>
        </p:spPr>
      </p:pic>
    </p:spTree>
    <p:extLst>
      <p:ext uri="{BB962C8B-B14F-4D97-AF65-F5344CB8AC3E}">
        <p14:creationId xmlns:p14="http://schemas.microsoft.com/office/powerpoint/2010/main" val="226966407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33</TotalTime>
  <Words>255</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MT</vt:lpstr>
      <vt:lpstr>Gallery</vt:lpstr>
      <vt:lpstr>Learningo</vt:lpstr>
      <vt:lpstr>Introduction</vt:lpstr>
      <vt:lpstr>wireframes</vt:lpstr>
      <vt:lpstr>More wireframes</vt:lpstr>
      <vt:lpstr>Actual app</vt:lpstr>
      <vt:lpstr>Actual app (cont)</vt:lpstr>
      <vt:lpstr>features</vt:lpstr>
      <vt:lpstr>Hurdles</vt:lpstr>
      <vt:lpstr>The stack</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Learningo</dc:title>
  <dc:creator>Jaha Naeem Gitonga</dc:creator>
  <cp:lastModifiedBy>Jaha Naeem Gitonga</cp:lastModifiedBy>
  <cp:revision>4</cp:revision>
  <dcterms:created xsi:type="dcterms:W3CDTF">2017-08-11T18:57:47Z</dcterms:created>
  <dcterms:modified xsi:type="dcterms:W3CDTF">2017-08-11T19:31:13Z</dcterms:modified>
</cp:coreProperties>
</file>